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8B2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6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5D8AF-8EF1-4619-89E4-8AE14DDEB381}" type="datetimeFigureOut">
              <a:rPr lang="pt-BR" smtClean="0"/>
              <a:t>05/09/2019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16032-C3C3-4B7C-8696-1CFCE0B13A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8481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16032-C3C3-4B7C-8696-1CFCE0B13A5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9055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7546-FC12-4E7C-8424-06F775B7CDFB}" type="datetimeFigureOut">
              <a:rPr lang="pt-BR" smtClean="0"/>
              <a:t>05/09/2019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C60F-365D-4F16-B75D-CADF5204F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921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7546-FC12-4E7C-8424-06F775B7CDFB}" type="datetimeFigureOut">
              <a:rPr lang="pt-BR" smtClean="0"/>
              <a:t>05/09/2019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C60F-365D-4F16-B75D-CADF5204F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0165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7546-FC12-4E7C-8424-06F775B7CDFB}" type="datetimeFigureOut">
              <a:rPr lang="pt-BR" smtClean="0"/>
              <a:t>05/09/2019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C60F-365D-4F16-B75D-CADF5204F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3434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7546-FC12-4E7C-8424-06F775B7CDFB}" type="datetimeFigureOut">
              <a:rPr lang="pt-BR" smtClean="0"/>
              <a:t>05/09/2019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C60F-365D-4F16-B75D-CADF5204F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671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7546-FC12-4E7C-8424-06F775B7CDFB}" type="datetimeFigureOut">
              <a:rPr lang="pt-BR" smtClean="0"/>
              <a:t>05/09/2019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C60F-365D-4F16-B75D-CADF5204F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772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7546-FC12-4E7C-8424-06F775B7CDFB}" type="datetimeFigureOut">
              <a:rPr lang="pt-BR" smtClean="0"/>
              <a:t>05/09/2019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C60F-365D-4F16-B75D-CADF5204F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805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7546-FC12-4E7C-8424-06F775B7CDFB}" type="datetimeFigureOut">
              <a:rPr lang="pt-BR" smtClean="0"/>
              <a:t>05/09/2019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C60F-365D-4F16-B75D-CADF5204F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808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7546-FC12-4E7C-8424-06F775B7CDFB}" type="datetimeFigureOut">
              <a:rPr lang="pt-BR" smtClean="0"/>
              <a:t>05/09/2019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C60F-365D-4F16-B75D-CADF5204F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6729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7546-FC12-4E7C-8424-06F775B7CDFB}" type="datetimeFigureOut">
              <a:rPr lang="pt-BR" smtClean="0"/>
              <a:t>05/09/2019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C60F-365D-4F16-B75D-CADF5204F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652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7546-FC12-4E7C-8424-06F775B7CDFB}" type="datetimeFigureOut">
              <a:rPr lang="pt-BR" smtClean="0"/>
              <a:t>05/09/2019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C60F-365D-4F16-B75D-CADF5204F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4472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7546-FC12-4E7C-8424-06F775B7CDFB}" type="datetimeFigureOut">
              <a:rPr lang="pt-BR" smtClean="0"/>
              <a:t>05/09/2019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5C60F-365D-4F16-B75D-CADF5204F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386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47546-FC12-4E7C-8424-06F775B7CDFB}" type="datetimeFigureOut">
              <a:rPr lang="pt-BR" smtClean="0"/>
              <a:t>05/09/2019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5C60F-365D-4F16-B75D-CADF5204F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552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microsoft.com/office/2007/relationships/hdphoto" Target="../media/hdphoto2.wdp"/><Relationship Id="rId39" Type="http://schemas.openxmlformats.org/officeDocument/2006/relationships/image" Target="../media/image32.png"/><Relationship Id="rId21" Type="http://schemas.openxmlformats.org/officeDocument/2006/relationships/image" Target="../media/image19.png"/><Relationship Id="rId34" Type="http://schemas.microsoft.com/office/2007/relationships/hdphoto" Target="../media/hdphoto5.wdp"/><Relationship Id="rId42" Type="http://schemas.openxmlformats.org/officeDocument/2006/relationships/image" Target="../media/image3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20" Type="http://schemas.openxmlformats.org/officeDocument/2006/relationships/image" Target="../media/image18.png"/><Relationship Id="rId29" Type="http://schemas.openxmlformats.org/officeDocument/2006/relationships/image" Target="../media/image24.png"/><Relationship Id="rId41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1.png"/><Relationship Id="rId32" Type="http://schemas.openxmlformats.org/officeDocument/2006/relationships/image" Target="../media/image26.png"/><Relationship Id="rId37" Type="http://schemas.openxmlformats.org/officeDocument/2006/relationships/image" Target="../media/image30.png"/><Relationship Id="rId40" Type="http://schemas.openxmlformats.org/officeDocument/2006/relationships/image" Target="../media/image33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microsoft.com/office/2007/relationships/hdphoto" Target="../media/hdphoto1.wdp"/><Relationship Id="rId28" Type="http://schemas.microsoft.com/office/2007/relationships/hdphoto" Target="../media/hdphoto3.wdp"/><Relationship Id="rId36" Type="http://schemas.openxmlformats.org/officeDocument/2006/relationships/image" Target="../media/image29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3.png"/><Relationship Id="rId30" Type="http://schemas.microsoft.com/office/2007/relationships/hdphoto" Target="../media/hdphoto4.wdp"/><Relationship Id="rId35" Type="http://schemas.openxmlformats.org/officeDocument/2006/relationships/image" Target="../media/image28.png"/><Relationship Id="rId43" Type="http://schemas.openxmlformats.org/officeDocument/2006/relationships/image" Target="../media/image36.png"/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jpg"/><Relationship Id="rId25" Type="http://schemas.openxmlformats.org/officeDocument/2006/relationships/image" Target="../media/image22.png"/><Relationship Id="rId33" Type="http://schemas.openxmlformats.org/officeDocument/2006/relationships/image" Target="../media/image27.png"/><Relationship Id="rId38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t="9635" r="1684" b="14583"/>
          <a:stretch/>
        </p:blipFill>
        <p:spPr>
          <a:xfrm>
            <a:off x="-600075" y="-24460200"/>
            <a:ext cx="12792075" cy="554355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/>
          <a:srcRect l="16911" t="12501" r="79135" b="84114"/>
          <a:stretch/>
        </p:blipFill>
        <p:spPr>
          <a:xfrm>
            <a:off x="508000" y="-24287274"/>
            <a:ext cx="1073149" cy="41512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2" y="-24385028"/>
            <a:ext cx="1283943" cy="58102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2" y="-22923500"/>
            <a:ext cx="4137087" cy="1672935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6"/>
          <a:srcRect t="31646" r="1669" b="15537"/>
          <a:stretch/>
        </p:blipFill>
        <p:spPr>
          <a:xfrm>
            <a:off x="-600075" y="-19047276"/>
            <a:ext cx="12792075" cy="3863663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7"/>
          <a:srcRect t="9672" r="1586" b="5407"/>
          <a:stretch/>
        </p:blipFill>
        <p:spPr>
          <a:xfrm>
            <a:off x="-600075" y="-15183613"/>
            <a:ext cx="12792075" cy="6212116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7"/>
          <a:srcRect l="18072" t="12037" r="75898" b="83202"/>
          <a:stretch/>
        </p:blipFill>
        <p:spPr>
          <a:xfrm>
            <a:off x="402602" y="-15022287"/>
            <a:ext cx="1160316" cy="348343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1" y="-15135322"/>
            <a:ext cx="1283943" cy="581025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/>
          <a:srcRect t="66974" r="2353" b="6249"/>
          <a:stretch/>
        </p:blipFill>
        <p:spPr>
          <a:xfrm>
            <a:off x="-600075" y="-9113166"/>
            <a:ext cx="12693337" cy="1958730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8"/>
          <a:srcRect l="91322" t="66974" r="2353" b="6249"/>
          <a:stretch/>
        </p:blipFill>
        <p:spPr>
          <a:xfrm>
            <a:off x="11140224" y="-9042331"/>
            <a:ext cx="1051776" cy="1887895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9"/>
          <a:srcRect t="9639" r="1432" b="7086"/>
          <a:stretch/>
        </p:blipFill>
        <p:spPr>
          <a:xfrm>
            <a:off x="-600076" y="-7453362"/>
            <a:ext cx="12792075" cy="6091707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10"/>
          <a:srcRect t="81300" r="1474" b="5407"/>
          <a:stretch/>
        </p:blipFill>
        <p:spPr>
          <a:xfrm>
            <a:off x="-600077" y="-1413171"/>
            <a:ext cx="12792077" cy="972458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11"/>
          <a:srcRect t="9462" r="1531" b="5150"/>
          <a:stretch/>
        </p:blipFill>
        <p:spPr>
          <a:xfrm>
            <a:off x="-718669" y="-440713"/>
            <a:ext cx="12910669" cy="6246255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7"/>
          <a:srcRect l="18072" t="12037" r="75898" b="83202"/>
          <a:stretch/>
        </p:blipFill>
        <p:spPr>
          <a:xfrm>
            <a:off x="526228" y="-7359540"/>
            <a:ext cx="1160316" cy="348343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7"/>
          <a:srcRect l="18072" t="12037" r="75898" b="83202"/>
          <a:stretch/>
        </p:blipFill>
        <p:spPr>
          <a:xfrm>
            <a:off x="402601" y="-352077"/>
            <a:ext cx="1160316" cy="348343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27" y="-7406131"/>
            <a:ext cx="1283943" cy="581025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27" y="-389197"/>
            <a:ext cx="1283943" cy="581025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 rotWithShape="1">
          <a:blip r:embed="rId12"/>
          <a:srcRect t="9580" r="1391" b="12034"/>
          <a:stretch/>
        </p:blipFill>
        <p:spPr>
          <a:xfrm>
            <a:off x="-718668" y="5838467"/>
            <a:ext cx="12910668" cy="5734049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 rotWithShape="1">
          <a:blip r:embed="rId7"/>
          <a:srcRect l="18072" t="12037" r="75898" b="83202"/>
          <a:stretch/>
        </p:blipFill>
        <p:spPr>
          <a:xfrm>
            <a:off x="402601" y="5924667"/>
            <a:ext cx="1160316" cy="348343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27" y="5887108"/>
            <a:ext cx="1283943" cy="581025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13"/>
          <a:srcRect t="48055" r="1410" b="40020"/>
          <a:stretch/>
        </p:blipFill>
        <p:spPr>
          <a:xfrm>
            <a:off x="-718669" y="11572516"/>
            <a:ext cx="12910670" cy="872340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 rotWithShape="1">
          <a:blip r:embed="rId14"/>
          <a:srcRect t="12813" r="1361" b="67743"/>
          <a:stretch/>
        </p:blipFill>
        <p:spPr>
          <a:xfrm>
            <a:off x="-846818" y="14594353"/>
            <a:ext cx="13038818" cy="1422400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 rotWithShape="1">
          <a:blip r:embed="rId12"/>
          <a:srcRect t="9580" r="1391" b="80848"/>
          <a:stretch/>
        </p:blipFill>
        <p:spPr>
          <a:xfrm>
            <a:off x="-837261" y="13991627"/>
            <a:ext cx="13029261" cy="701296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 rotWithShape="1">
          <a:blip r:embed="rId7"/>
          <a:srcRect l="18072" t="12037" r="75898" b="83202"/>
          <a:stretch/>
        </p:blipFill>
        <p:spPr>
          <a:xfrm>
            <a:off x="240246" y="14127925"/>
            <a:ext cx="1160316" cy="348343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34" y="14030444"/>
            <a:ext cx="1283943" cy="581025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 rotWithShape="1">
          <a:blip r:embed="rId15"/>
          <a:srcRect t="9956" r="1318" b="54627"/>
          <a:stretch/>
        </p:blipFill>
        <p:spPr>
          <a:xfrm>
            <a:off x="-846818" y="18010432"/>
            <a:ext cx="13038818" cy="2590800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 rotWithShape="1">
          <a:blip r:embed="rId14"/>
          <a:srcRect l="290" t="12032" r="1071" b="80618"/>
          <a:stretch/>
        </p:blipFill>
        <p:spPr>
          <a:xfrm>
            <a:off x="-837262" y="15667534"/>
            <a:ext cx="13029261" cy="2319966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146" y="16470588"/>
            <a:ext cx="1608111" cy="1114053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82" y="16404159"/>
            <a:ext cx="1191476" cy="1161184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 rotWithShape="1">
          <a:blip r:embed="rId7"/>
          <a:srcRect l="18072" t="12037" r="75898" b="83202"/>
          <a:stretch/>
        </p:blipFill>
        <p:spPr>
          <a:xfrm>
            <a:off x="230689" y="18133622"/>
            <a:ext cx="1160316" cy="348343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44" y="18063467"/>
            <a:ext cx="1283943" cy="581025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 rotWithShape="1">
          <a:blip r:embed="rId14"/>
          <a:srcRect l="290" t="12032" r="1071" b="80618"/>
          <a:stretch/>
        </p:blipFill>
        <p:spPr>
          <a:xfrm>
            <a:off x="-837262" y="20660762"/>
            <a:ext cx="13029262" cy="645111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18"/>
          <a:srcRect t="32887" r="1920" b="19494"/>
          <a:stretch/>
        </p:blipFill>
        <p:spPr>
          <a:xfrm>
            <a:off x="-846818" y="20821638"/>
            <a:ext cx="12761232" cy="3483429"/>
          </a:xfrm>
          <a:prstGeom prst="rect">
            <a:avLst/>
          </a:prstGeom>
        </p:spPr>
      </p:pic>
      <p:pic>
        <p:nvPicPr>
          <p:cNvPr id="113" name="Imagem 112"/>
          <p:cNvPicPr>
            <a:picLocks noChangeAspect="1"/>
          </p:cNvPicPr>
          <p:nvPr/>
        </p:nvPicPr>
        <p:blipFill rotWithShape="1">
          <a:blip r:embed="rId18"/>
          <a:srcRect t="32887" r="94956" b="19494"/>
          <a:stretch/>
        </p:blipFill>
        <p:spPr>
          <a:xfrm>
            <a:off x="689534" y="25831956"/>
            <a:ext cx="10146321" cy="709985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 rotWithShape="1">
          <a:blip r:embed="rId19"/>
          <a:srcRect l="8565" t="36980" r="73426" b="60156"/>
          <a:stretch/>
        </p:blipFill>
        <p:spPr>
          <a:xfrm>
            <a:off x="1232892" y="25895551"/>
            <a:ext cx="2343150" cy="209550"/>
          </a:xfrm>
          <a:prstGeom prst="rect">
            <a:avLst/>
          </a:prstGeom>
        </p:spPr>
      </p:pic>
      <p:pic>
        <p:nvPicPr>
          <p:cNvPr id="57" name="Imagem 56"/>
          <p:cNvPicPr>
            <a:picLocks noChangeAspect="1"/>
          </p:cNvPicPr>
          <p:nvPr/>
        </p:nvPicPr>
        <p:blipFill rotWithShape="1">
          <a:blip r:embed="rId20"/>
          <a:srcRect l="25527" t="37188" r="57760" b="59311"/>
          <a:stretch/>
        </p:blipFill>
        <p:spPr>
          <a:xfrm>
            <a:off x="8456808" y="26130018"/>
            <a:ext cx="2174516" cy="256099"/>
          </a:xfrm>
          <a:prstGeom prst="rect">
            <a:avLst/>
          </a:prstGeom>
        </p:spPr>
      </p:pic>
      <p:pic>
        <p:nvPicPr>
          <p:cNvPr id="58" name="Imagem 57"/>
          <p:cNvPicPr>
            <a:picLocks noChangeAspect="1"/>
          </p:cNvPicPr>
          <p:nvPr/>
        </p:nvPicPr>
        <p:blipFill rotWithShape="1">
          <a:blip r:embed="rId20"/>
          <a:srcRect l="8418" t="41222" r="81365" b="55913"/>
          <a:stretch/>
        </p:blipFill>
        <p:spPr>
          <a:xfrm>
            <a:off x="726340" y="21074120"/>
            <a:ext cx="1329330" cy="209551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7891933" y="23732451"/>
            <a:ext cx="800100" cy="322746"/>
          </a:xfrm>
          <a:prstGeom prst="rect">
            <a:avLst/>
          </a:prstGeom>
          <a:solidFill>
            <a:srgbClr val="22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Enviar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776570" y="21078135"/>
            <a:ext cx="5010150" cy="2786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 smtClean="0">
                <a:solidFill>
                  <a:schemeClr val="bg1">
                    <a:lumMod val="50000"/>
                  </a:schemeClr>
                </a:solidFill>
              </a:rPr>
              <a:t>Nome</a:t>
            </a:r>
            <a:endParaRPr lang="pt-BR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5776570" y="21508294"/>
            <a:ext cx="5010150" cy="2786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 smtClean="0">
                <a:solidFill>
                  <a:schemeClr val="bg1">
                    <a:lumMod val="50000"/>
                  </a:schemeClr>
                </a:solidFill>
              </a:rPr>
              <a:t>E-mail</a:t>
            </a:r>
            <a:endParaRPr lang="pt-BR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5776570" y="21953787"/>
            <a:ext cx="5010150" cy="2786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 smtClean="0">
                <a:solidFill>
                  <a:schemeClr val="bg1">
                    <a:lumMod val="50000"/>
                  </a:schemeClr>
                </a:solidFill>
              </a:rPr>
              <a:t>Telefone</a:t>
            </a:r>
            <a:endParaRPr lang="pt-BR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5776570" y="22414711"/>
            <a:ext cx="5010150" cy="12308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720155" y="22418233"/>
            <a:ext cx="84510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>
                <a:solidFill>
                  <a:schemeClr val="bg1">
                    <a:lumMod val="50000"/>
                  </a:schemeClr>
                </a:solidFill>
              </a:rPr>
              <a:t>Escreva Aqui</a:t>
            </a: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1"/>
          <a:srcRect t="25347" r="1140" b="55789"/>
          <a:stretch/>
        </p:blipFill>
        <p:spPr>
          <a:xfrm>
            <a:off x="-846818" y="24517908"/>
            <a:ext cx="12940079" cy="1379894"/>
          </a:xfrm>
          <a:prstGeom prst="rect">
            <a:avLst/>
          </a:prstGeom>
        </p:spPr>
      </p:pic>
      <p:sp>
        <p:nvSpPr>
          <p:cNvPr id="23" name="Elipse 22"/>
          <p:cNvSpPr/>
          <p:nvPr/>
        </p:nvSpPr>
        <p:spPr>
          <a:xfrm>
            <a:off x="1663330" y="24700221"/>
            <a:ext cx="755651" cy="711200"/>
          </a:xfrm>
          <a:prstGeom prst="ellipse">
            <a:avLst/>
          </a:prstGeom>
          <a:solidFill>
            <a:srgbClr val="22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5375411" y="24699452"/>
            <a:ext cx="755651" cy="711200"/>
          </a:xfrm>
          <a:prstGeom prst="ellipse">
            <a:avLst/>
          </a:prstGeom>
          <a:solidFill>
            <a:srgbClr val="22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9143314" y="24683136"/>
            <a:ext cx="755651" cy="711200"/>
          </a:xfrm>
          <a:prstGeom prst="ellipse">
            <a:avLst/>
          </a:prstGeom>
          <a:solidFill>
            <a:srgbClr val="22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7" name="Imagem 66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3967" b="92902" l="5625" r="96563">
                        <a14:foregroundMark x1="27187" y1="10856" x2="27187" y2="10856"/>
                        <a14:foregroundMark x1="75313" y1="13987" x2="75313" y2="13987"/>
                        <a14:foregroundMark x1="55937" y1="4384" x2="55937" y2="4384"/>
                        <a14:foregroundMark x1="59375" y1="92902" x2="59375" y2="92902"/>
                        <a14:foregroundMark x1="96563" y1="31524" x2="96563" y2="31524"/>
                        <a14:foregroundMark x1="12812" y1="29228" x2="12812" y2="29228"/>
                        <a14:foregroundMark x1="5625" y1="31106" x2="5625" y2="31106"/>
                        <a14:foregroundMark x1="64375" y1="34238" x2="64375" y2="3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819" y="24771238"/>
            <a:ext cx="355011" cy="531407"/>
          </a:xfrm>
          <a:prstGeom prst="rect">
            <a:avLst/>
          </a:prstGeom>
        </p:spPr>
      </p:pic>
      <p:pic>
        <p:nvPicPr>
          <p:cNvPr id="68" name="Imagem 6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49" y="24841180"/>
            <a:ext cx="444770" cy="444770"/>
          </a:xfrm>
          <a:prstGeom prst="rect">
            <a:avLst/>
          </a:prstGeom>
        </p:spPr>
      </p:pic>
      <p:pic>
        <p:nvPicPr>
          <p:cNvPr id="69" name="Imagem 68"/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786" b="98214" l="9375" r="89286">
                        <a14:foregroundMark x1="23661" y1="22768" x2="23661" y2="22768"/>
                        <a14:foregroundMark x1="25893" y1="22768" x2="25893" y2="22768"/>
                        <a14:foregroundMark x1="63393" y1="4911" x2="63393" y2="4911"/>
                        <a14:foregroundMark x1="67411" y1="1786" x2="67411" y2="1786"/>
                        <a14:foregroundMark x1="68750" y1="98214" x2="68750" y2="98214"/>
                        <a14:foregroundMark x1="48661" y1="91964" x2="48661" y2="91964"/>
                        <a14:foregroundMark x1="68304" y1="15625" x2="68304" y2="15625"/>
                        <a14:foregroundMark x1="57589" y1="29911" x2="57589" y2="29911"/>
                        <a14:foregroundMark x1="36607" y1="58036" x2="36607" y2="58036"/>
                        <a14:foregroundMark x1="54464" y1="4464" x2="54464" y2="44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44" y="24793278"/>
            <a:ext cx="492672" cy="492672"/>
          </a:xfrm>
          <a:prstGeom prst="rect">
            <a:avLst/>
          </a:prstGeom>
        </p:spPr>
      </p:pic>
      <p:pic>
        <p:nvPicPr>
          <p:cNvPr id="70" name="Imagem 69"/>
          <p:cNvPicPr>
            <a:picLocks noChangeAspect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3967" b="92902" l="5625" r="96563">
                        <a14:foregroundMark x1="27187" y1="10856" x2="27187" y2="10856"/>
                        <a14:foregroundMark x1="75313" y1="13987" x2="75313" y2="13987"/>
                        <a14:foregroundMark x1="55937" y1="4384" x2="55937" y2="4384"/>
                        <a14:foregroundMark x1="59375" y1="92902" x2="59375" y2="92902"/>
                        <a14:foregroundMark x1="96563" y1="31524" x2="96563" y2="31524"/>
                        <a14:foregroundMark x1="12812" y1="29228" x2="12812" y2="29228"/>
                        <a14:foregroundMark x1="5625" y1="31106" x2="5625" y2="31106"/>
                        <a14:foregroundMark x1="64375" y1="34238" x2="64375" y2="3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511" y="25872394"/>
            <a:ext cx="176943" cy="264862"/>
          </a:xfrm>
          <a:prstGeom prst="rect">
            <a:avLst/>
          </a:prstGeom>
        </p:spPr>
      </p:pic>
      <p:pic>
        <p:nvPicPr>
          <p:cNvPr id="71" name="Imagem 7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80" y="25893000"/>
            <a:ext cx="242176" cy="242176"/>
          </a:xfrm>
          <a:prstGeom prst="rect">
            <a:avLst/>
          </a:prstGeom>
        </p:spPr>
      </p:pic>
      <p:pic>
        <p:nvPicPr>
          <p:cNvPr id="72" name="Imagem 71"/>
          <p:cNvPicPr>
            <a:picLocks noChangeAspect="1"/>
          </p:cNvPicPr>
          <p:nvPr/>
        </p:nvPicPr>
        <p:blipFill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786" b="98214" l="9375" r="89286">
                        <a14:foregroundMark x1="23661" y1="22768" x2="23661" y2="22768"/>
                        <a14:foregroundMark x1="25893" y1="22768" x2="25893" y2="22768"/>
                        <a14:foregroundMark x1="63393" y1="4911" x2="63393" y2="4911"/>
                        <a14:foregroundMark x1="67411" y1="1786" x2="67411" y2="1786"/>
                        <a14:foregroundMark x1="68750" y1="98214" x2="68750" y2="98214"/>
                        <a14:foregroundMark x1="48661" y1="91964" x2="48661" y2="91964"/>
                        <a14:foregroundMark x1="68304" y1="15625" x2="68304" y2="15625"/>
                        <a14:foregroundMark x1="57589" y1="29911" x2="57589" y2="29911"/>
                        <a14:foregroundMark x1="36607" y1="58036" x2="36607" y2="58036"/>
                        <a14:foregroundMark x1="54464" y1="4464" x2="54464" y2="44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921" y="25890920"/>
            <a:ext cx="246336" cy="246336"/>
          </a:xfrm>
          <a:prstGeom prst="rect">
            <a:avLst/>
          </a:prstGeom>
        </p:spPr>
      </p:pic>
      <p:pic>
        <p:nvPicPr>
          <p:cNvPr id="73" name="Imagem 72"/>
          <p:cNvPicPr>
            <a:picLocks noChangeAspect="1"/>
          </p:cNvPicPr>
          <p:nvPr/>
        </p:nvPicPr>
        <p:blipFill rotWithShape="1">
          <a:blip r:embed="rId20"/>
          <a:srcRect l="8418" t="36459" r="74262" b="60083"/>
          <a:stretch/>
        </p:blipFill>
        <p:spPr>
          <a:xfrm>
            <a:off x="8514201" y="25837891"/>
            <a:ext cx="2253469" cy="253008"/>
          </a:xfrm>
          <a:prstGeom prst="rect">
            <a:avLst/>
          </a:prstGeom>
        </p:spPr>
      </p:pic>
      <p:pic>
        <p:nvPicPr>
          <p:cNvPr id="75" name="Imagem 74"/>
          <p:cNvPicPr>
            <a:picLocks noChangeAspect="1"/>
          </p:cNvPicPr>
          <p:nvPr/>
        </p:nvPicPr>
        <p:blipFill rotWithShape="1">
          <a:blip r:embed="rId21"/>
          <a:srcRect l="-1" t="25347" r="92694" b="71423"/>
          <a:stretch/>
        </p:blipFill>
        <p:spPr>
          <a:xfrm>
            <a:off x="1633185" y="25532445"/>
            <a:ext cx="956426" cy="236241"/>
          </a:xfrm>
          <a:prstGeom prst="rect">
            <a:avLst/>
          </a:prstGeom>
        </p:spPr>
      </p:pic>
      <p:sp>
        <p:nvSpPr>
          <p:cNvPr id="76" name="CaixaDeTexto 75"/>
          <p:cNvSpPr txBox="1"/>
          <p:nvPr/>
        </p:nvSpPr>
        <p:spPr>
          <a:xfrm>
            <a:off x="1646302" y="25422194"/>
            <a:ext cx="779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ln w="0"/>
                <a:solidFill>
                  <a:srgbClr val="228B2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E-MAIL</a:t>
            </a:r>
            <a:endParaRPr lang="pt-BR" dirty="0">
              <a:solidFill>
                <a:srgbClr val="228B22"/>
              </a:solidFill>
            </a:endParaRPr>
          </a:p>
        </p:txBody>
      </p:sp>
      <p:pic>
        <p:nvPicPr>
          <p:cNvPr id="77" name="Imagem 76"/>
          <p:cNvPicPr>
            <a:picLocks noChangeAspect="1"/>
          </p:cNvPicPr>
          <p:nvPr/>
        </p:nvPicPr>
        <p:blipFill rotWithShape="1">
          <a:blip r:embed="rId21"/>
          <a:srcRect l="-1" t="25347" r="92694" b="71423"/>
          <a:stretch/>
        </p:blipFill>
        <p:spPr>
          <a:xfrm>
            <a:off x="5308695" y="25554276"/>
            <a:ext cx="956426" cy="236241"/>
          </a:xfrm>
          <a:prstGeom prst="rect">
            <a:avLst/>
          </a:prstGeom>
        </p:spPr>
      </p:pic>
      <p:sp>
        <p:nvSpPr>
          <p:cNvPr id="78" name="CaixaDeTexto 77"/>
          <p:cNvSpPr txBox="1"/>
          <p:nvPr/>
        </p:nvSpPr>
        <p:spPr>
          <a:xfrm>
            <a:off x="5264769" y="25445307"/>
            <a:ext cx="976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ln w="0"/>
                <a:solidFill>
                  <a:srgbClr val="228B2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CONTATO</a:t>
            </a:r>
            <a:endParaRPr lang="pt-BR" dirty="0">
              <a:solidFill>
                <a:srgbClr val="228B22"/>
              </a:solidFill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6086505" y="-6474152"/>
            <a:ext cx="1071107" cy="77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9" name="Imagem 78"/>
          <p:cNvPicPr>
            <a:picLocks noChangeAspect="1"/>
          </p:cNvPicPr>
          <p:nvPr/>
        </p:nvPicPr>
        <p:blipFill rotWithShape="1">
          <a:blip r:embed="rId21"/>
          <a:srcRect l="-1" t="25347" r="92694" b="71423"/>
          <a:stretch/>
        </p:blipFill>
        <p:spPr>
          <a:xfrm>
            <a:off x="8926649" y="25543620"/>
            <a:ext cx="1056702" cy="261010"/>
          </a:xfrm>
          <a:prstGeom prst="rect">
            <a:avLst/>
          </a:prstGeom>
        </p:spPr>
      </p:pic>
      <p:sp>
        <p:nvSpPr>
          <p:cNvPr id="80" name="CaixaDeTexto 79"/>
          <p:cNvSpPr txBox="1"/>
          <p:nvPr/>
        </p:nvSpPr>
        <p:spPr>
          <a:xfrm>
            <a:off x="8982471" y="25411963"/>
            <a:ext cx="1100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ln w="0"/>
                <a:solidFill>
                  <a:srgbClr val="228B2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ENDEREÇO</a:t>
            </a:r>
            <a:endParaRPr lang="pt-BR" dirty="0">
              <a:solidFill>
                <a:srgbClr val="228B22"/>
              </a:solidFill>
            </a:endParaRPr>
          </a:p>
        </p:txBody>
      </p:sp>
      <p:pic>
        <p:nvPicPr>
          <p:cNvPr id="81" name="Imagem 80"/>
          <p:cNvPicPr>
            <a:picLocks noChangeAspect="1"/>
          </p:cNvPicPr>
          <p:nvPr/>
        </p:nvPicPr>
        <p:blipFill rotWithShape="1">
          <a:blip r:embed="rId31"/>
          <a:srcRect t="39376" b="56067"/>
          <a:stretch/>
        </p:blipFill>
        <p:spPr>
          <a:xfrm>
            <a:off x="-1036480" y="20237882"/>
            <a:ext cx="13011150" cy="333829"/>
          </a:xfrm>
          <a:prstGeom prst="rect">
            <a:avLst/>
          </a:prstGeom>
        </p:spPr>
      </p:pic>
      <p:pic>
        <p:nvPicPr>
          <p:cNvPr id="82" name="Imagem 81"/>
          <p:cNvPicPr>
            <a:picLocks noChangeAspect="1"/>
          </p:cNvPicPr>
          <p:nvPr/>
        </p:nvPicPr>
        <p:blipFill rotWithShape="1">
          <a:blip r:embed="rId32"/>
          <a:srcRect t="87847" r="1363" b="5804"/>
          <a:stretch/>
        </p:blipFill>
        <p:spPr>
          <a:xfrm>
            <a:off x="-1036480" y="27111867"/>
            <a:ext cx="13228480" cy="464457"/>
          </a:xfrm>
          <a:prstGeom prst="rect">
            <a:avLst/>
          </a:prstGeom>
        </p:spPr>
      </p:pic>
      <p:pic>
        <p:nvPicPr>
          <p:cNvPr id="88" name="Imagem 87"/>
          <p:cNvPicPr>
            <a:picLocks noChangeAspect="1"/>
          </p:cNvPicPr>
          <p:nvPr/>
        </p:nvPicPr>
        <p:blipFill>
          <a:blip r:embed="rId3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9778" b="93778" l="9778" r="89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123" y="-6417762"/>
            <a:ext cx="664534" cy="664534"/>
          </a:xfrm>
          <a:prstGeom prst="rect">
            <a:avLst/>
          </a:prstGeom>
        </p:spPr>
      </p:pic>
      <p:sp>
        <p:nvSpPr>
          <p:cNvPr id="94" name="Retângulo 93"/>
          <p:cNvSpPr/>
          <p:nvPr/>
        </p:nvSpPr>
        <p:spPr>
          <a:xfrm>
            <a:off x="8682493" y="-6409993"/>
            <a:ext cx="1071107" cy="77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9" name="Imagem 88"/>
          <p:cNvPicPr>
            <a:picLocks noChangeAspect="1"/>
          </p:cNvPicPr>
          <p:nvPr/>
        </p:nvPicPr>
        <p:blipFill>
          <a:blip r:embed="rId3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568" y="-6385965"/>
            <a:ext cx="768048" cy="768048"/>
          </a:xfrm>
          <a:prstGeom prst="rect">
            <a:avLst/>
          </a:prstGeom>
        </p:spPr>
      </p:pic>
      <p:sp>
        <p:nvSpPr>
          <p:cNvPr id="95" name="Retângulo 94"/>
          <p:cNvSpPr/>
          <p:nvPr/>
        </p:nvSpPr>
        <p:spPr>
          <a:xfrm>
            <a:off x="6132574" y="-4152947"/>
            <a:ext cx="1071107" cy="77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tângulo 95"/>
          <p:cNvSpPr/>
          <p:nvPr/>
        </p:nvSpPr>
        <p:spPr>
          <a:xfrm>
            <a:off x="8575400" y="-4094198"/>
            <a:ext cx="1071107" cy="77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Retângulo 96"/>
          <p:cNvSpPr/>
          <p:nvPr/>
        </p:nvSpPr>
        <p:spPr>
          <a:xfrm>
            <a:off x="6086504" y="-2108762"/>
            <a:ext cx="1071107" cy="77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0" name="Imagem 89"/>
          <p:cNvPicPr>
            <a:picLocks noChangeAspect="1"/>
          </p:cNvPicPr>
          <p:nvPr/>
        </p:nvPicPr>
        <p:blipFill>
          <a:blip r:embed="rId3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89" y="-4105233"/>
            <a:ext cx="733468" cy="733468"/>
          </a:xfrm>
          <a:prstGeom prst="rect">
            <a:avLst/>
          </a:prstGeom>
        </p:spPr>
      </p:pic>
      <p:pic>
        <p:nvPicPr>
          <p:cNvPr id="91" name="Imagem 90"/>
          <p:cNvPicPr>
            <a:picLocks noChangeAspect="1"/>
          </p:cNvPicPr>
          <p:nvPr/>
        </p:nvPicPr>
        <p:blipFill>
          <a:blip r:embed="rId3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084" y="-4248149"/>
            <a:ext cx="901150" cy="901150"/>
          </a:xfrm>
          <a:prstGeom prst="rect">
            <a:avLst/>
          </a:prstGeom>
        </p:spPr>
      </p:pic>
      <p:pic>
        <p:nvPicPr>
          <p:cNvPr id="92" name="Imagem 91"/>
          <p:cNvPicPr>
            <a:picLocks noChangeAspect="1"/>
          </p:cNvPicPr>
          <p:nvPr/>
        </p:nvPicPr>
        <p:blipFill>
          <a:blip r:embed="rId3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751" y="-2139539"/>
            <a:ext cx="709906" cy="709906"/>
          </a:xfrm>
          <a:prstGeom prst="rect">
            <a:avLst/>
          </a:prstGeom>
        </p:spPr>
      </p:pic>
      <p:pic>
        <p:nvPicPr>
          <p:cNvPr id="98" name="Imagem 97"/>
          <p:cNvPicPr>
            <a:picLocks noChangeAspect="1"/>
          </p:cNvPicPr>
          <p:nvPr/>
        </p:nvPicPr>
        <p:blipFill rotWithShape="1">
          <a:blip r:embed="rId31"/>
          <a:srcRect l="63248" t="39630" b="56067"/>
          <a:stretch/>
        </p:blipFill>
        <p:spPr>
          <a:xfrm>
            <a:off x="3421628" y="15631443"/>
            <a:ext cx="4781883" cy="315255"/>
          </a:xfrm>
          <a:prstGeom prst="rect">
            <a:avLst/>
          </a:prstGeom>
        </p:spPr>
      </p:pic>
      <p:pic>
        <p:nvPicPr>
          <p:cNvPr id="99" name="Imagem 98"/>
          <p:cNvPicPr>
            <a:picLocks noChangeAspect="1"/>
          </p:cNvPicPr>
          <p:nvPr/>
        </p:nvPicPr>
        <p:blipFill rotWithShape="1">
          <a:blip r:embed="rId31"/>
          <a:srcRect l="63248" t="39630" r="1612" b="56067"/>
          <a:stretch/>
        </p:blipFill>
        <p:spPr>
          <a:xfrm>
            <a:off x="-856464" y="12340809"/>
            <a:ext cx="13048463" cy="1626697"/>
          </a:xfrm>
          <a:prstGeom prst="rect">
            <a:avLst/>
          </a:prstGeom>
        </p:spPr>
      </p:pic>
      <p:sp>
        <p:nvSpPr>
          <p:cNvPr id="100" name="Retângulo 99"/>
          <p:cNvSpPr/>
          <p:nvPr/>
        </p:nvSpPr>
        <p:spPr>
          <a:xfrm>
            <a:off x="5007239" y="12876906"/>
            <a:ext cx="1491994" cy="514350"/>
          </a:xfrm>
          <a:prstGeom prst="rect">
            <a:avLst/>
          </a:prstGeom>
          <a:solidFill>
            <a:srgbClr val="22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latin typeface="+mj-lt"/>
              </a:rPr>
              <a:t>SAIBA MAIS</a:t>
            </a:r>
            <a:endParaRPr lang="pt-BR" b="1" dirty="0"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9"/>
          <a:srcRect l="7656" t="20819" r="57969" b="27767"/>
          <a:stretch/>
        </p:blipFill>
        <p:spPr>
          <a:xfrm>
            <a:off x="415340" y="-6385965"/>
            <a:ext cx="4481105" cy="3768201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104493" y="25860199"/>
            <a:ext cx="1770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</a:rPr>
              <a:t>Tel.: (71) 9 9663-3161</a:t>
            </a:r>
            <a:endParaRPr lang="pt-B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4" name="Imagem 43"/>
          <p:cNvPicPr>
            <a:picLocks noChangeAspect="1"/>
          </p:cNvPicPr>
          <p:nvPr/>
        </p:nvPicPr>
        <p:blipFill rotWithShape="1">
          <a:blip r:embed="rId40"/>
          <a:srcRect l="6191" t="46348" r="43451" b="28878"/>
          <a:stretch/>
        </p:blipFill>
        <p:spPr>
          <a:xfrm>
            <a:off x="227546" y="-21194119"/>
            <a:ext cx="6530144" cy="1806210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 rotWithShape="1">
          <a:blip r:embed="rId41"/>
          <a:srcRect t="26680" r="2268" b="17923"/>
          <a:stretch/>
        </p:blipFill>
        <p:spPr>
          <a:xfrm>
            <a:off x="-718669" y="8130542"/>
            <a:ext cx="12910669" cy="4142864"/>
          </a:xfrm>
          <a:prstGeom prst="rect">
            <a:avLst/>
          </a:prstGeom>
        </p:spPr>
      </p:pic>
      <p:pic>
        <p:nvPicPr>
          <p:cNvPr id="84" name="Imagem 83"/>
          <p:cNvPicPr>
            <a:picLocks noChangeAspect="1"/>
          </p:cNvPicPr>
          <p:nvPr/>
        </p:nvPicPr>
        <p:blipFill rotWithShape="1">
          <a:blip r:embed="rId18"/>
          <a:srcRect t="32887" r="94956" b="19494"/>
          <a:stretch/>
        </p:blipFill>
        <p:spPr>
          <a:xfrm>
            <a:off x="-856464" y="20527157"/>
            <a:ext cx="13030352" cy="294482"/>
          </a:xfrm>
          <a:prstGeom prst="rect">
            <a:avLst/>
          </a:prstGeom>
        </p:spPr>
      </p:pic>
      <p:pic>
        <p:nvPicPr>
          <p:cNvPr id="85" name="Imagem 84"/>
          <p:cNvPicPr>
            <a:picLocks noChangeAspect="1"/>
          </p:cNvPicPr>
          <p:nvPr/>
        </p:nvPicPr>
        <p:blipFill rotWithShape="1">
          <a:blip r:embed="rId18"/>
          <a:srcRect t="32887" r="94956" b="19494"/>
          <a:stretch/>
        </p:blipFill>
        <p:spPr>
          <a:xfrm>
            <a:off x="11725842" y="20571564"/>
            <a:ext cx="466158" cy="6480773"/>
          </a:xfrm>
          <a:prstGeom prst="rect">
            <a:avLst/>
          </a:prstGeom>
        </p:spPr>
      </p:pic>
      <p:pic>
        <p:nvPicPr>
          <p:cNvPr id="86" name="Imagem 85"/>
          <p:cNvPicPr>
            <a:picLocks noChangeAspect="1"/>
          </p:cNvPicPr>
          <p:nvPr/>
        </p:nvPicPr>
        <p:blipFill rotWithShape="1">
          <a:blip r:embed="rId18"/>
          <a:srcRect t="32887" r="94956" b="19494"/>
          <a:stretch/>
        </p:blipFill>
        <p:spPr>
          <a:xfrm>
            <a:off x="-1036480" y="26386116"/>
            <a:ext cx="12792116" cy="709985"/>
          </a:xfrm>
          <a:prstGeom prst="rect">
            <a:avLst/>
          </a:prstGeom>
        </p:spPr>
      </p:pic>
      <p:pic>
        <p:nvPicPr>
          <p:cNvPr id="87" name="Imagem 86"/>
          <p:cNvPicPr>
            <a:picLocks noChangeAspect="1"/>
          </p:cNvPicPr>
          <p:nvPr/>
        </p:nvPicPr>
        <p:blipFill rotWithShape="1">
          <a:blip r:embed="rId18"/>
          <a:srcRect t="32887" r="94956" b="19494"/>
          <a:stretch/>
        </p:blipFill>
        <p:spPr>
          <a:xfrm>
            <a:off x="-854840" y="25719378"/>
            <a:ext cx="1758857" cy="709985"/>
          </a:xfrm>
          <a:prstGeom prst="rect">
            <a:avLst/>
          </a:prstGeom>
        </p:spPr>
      </p:pic>
      <p:pic>
        <p:nvPicPr>
          <p:cNvPr id="101" name="Imagem 100"/>
          <p:cNvPicPr>
            <a:picLocks noChangeAspect="1"/>
          </p:cNvPicPr>
          <p:nvPr/>
        </p:nvPicPr>
        <p:blipFill rotWithShape="1">
          <a:blip r:embed="rId18"/>
          <a:srcRect t="32887" r="94956" b="19494"/>
          <a:stretch/>
        </p:blipFill>
        <p:spPr>
          <a:xfrm>
            <a:off x="726340" y="26137912"/>
            <a:ext cx="7654114" cy="709985"/>
          </a:xfrm>
          <a:prstGeom prst="rect">
            <a:avLst/>
          </a:prstGeom>
        </p:spPr>
      </p:pic>
      <p:pic>
        <p:nvPicPr>
          <p:cNvPr id="102" name="Imagem 101"/>
          <p:cNvPicPr>
            <a:picLocks noChangeAspect="1"/>
          </p:cNvPicPr>
          <p:nvPr/>
        </p:nvPicPr>
        <p:blipFill rotWithShape="1">
          <a:blip r:embed="rId18"/>
          <a:srcRect t="32887" r="94956" b="19494"/>
          <a:stretch/>
        </p:blipFill>
        <p:spPr>
          <a:xfrm>
            <a:off x="3624234" y="24971805"/>
            <a:ext cx="1243831" cy="1304859"/>
          </a:xfrm>
          <a:prstGeom prst="rect">
            <a:avLst/>
          </a:prstGeom>
        </p:spPr>
      </p:pic>
      <p:pic>
        <p:nvPicPr>
          <p:cNvPr id="103" name="Imagem 102"/>
          <p:cNvPicPr>
            <a:picLocks noChangeAspect="1"/>
          </p:cNvPicPr>
          <p:nvPr/>
        </p:nvPicPr>
        <p:blipFill rotWithShape="1">
          <a:blip r:embed="rId18"/>
          <a:srcRect t="32887" r="94956" b="19494"/>
          <a:stretch/>
        </p:blipFill>
        <p:spPr>
          <a:xfrm>
            <a:off x="6861019" y="25081256"/>
            <a:ext cx="1243831" cy="1304859"/>
          </a:xfrm>
          <a:prstGeom prst="rect">
            <a:avLst/>
          </a:prstGeom>
        </p:spPr>
      </p:pic>
      <p:pic>
        <p:nvPicPr>
          <p:cNvPr id="104" name="Imagem 103"/>
          <p:cNvPicPr>
            <a:picLocks noChangeAspect="1"/>
          </p:cNvPicPr>
          <p:nvPr/>
        </p:nvPicPr>
        <p:blipFill rotWithShape="1">
          <a:blip r:embed="rId18"/>
          <a:srcRect t="32887" r="94956" b="19494"/>
          <a:stretch/>
        </p:blipFill>
        <p:spPr>
          <a:xfrm>
            <a:off x="10842643" y="25195589"/>
            <a:ext cx="1243831" cy="1304859"/>
          </a:xfrm>
          <a:prstGeom prst="rect">
            <a:avLst/>
          </a:prstGeom>
        </p:spPr>
      </p:pic>
      <p:pic>
        <p:nvPicPr>
          <p:cNvPr id="105" name="Imagem 104"/>
          <p:cNvPicPr>
            <a:picLocks noChangeAspect="1"/>
          </p:cNvPicPr>
          <p:nvPr/>
        </p:nvPicPr>
        <p:blipFill rotWithShape="1">
          <a:blip r:embed="rId18"/>
          <a:srcRect t="32887" r="94956" b="19494"/>
          <a:stretch/>
        </p:blipFill>
        <p:spPr>
          <a:xfrm>
            <a:off x="2443261" y="24551598"/>
            <a:ext cx="1243831" cy="1304859"/>
          </a:xfrm>
          <a:prstGeom prst="rect">
            <a:avLst/>
          </a:prstGeom>
        </p:spPr>
      </p:pic>
      <p:pic>
        <p:nvPicPr>
          <p:cNvPr id="106" name="Imagem 105"/>
          <p:cNvPicPr>
            <a:picLocks noChangeAspect="1"/>
          </p:cNvPicPr>
          <p:nvPr/>
        </p:nvPicPr>
        <p:blipFill rotWithShape="1">
          <a:blip r:embed="rId18"/>
          <a:srcRect t="32887" r="94956" b="19494"/>
          <a:stretch/>
        </p:blipFill>
        <p:spPr>
          <a:xfrm>
            <a:off x="310398" y="24589324"/>
            <a:ext cx="1243831" cy="1304859"/>
          </a:xfrm>
          <a:prstGeom prst="rect">
            <a:avLst/>
          </a:prstGeom>
        </p:spPr>
      </p:pic>
      <p:pic>
        <p:nvPicPr>
          <p:cNvPr id="107" name="Imagem 106"/>
          <p:cNvPicPr>
            <a:picLocks noChangeAspect="1"/>
          </p:cNvPicPr>
          <p:nvPr/>
        </p:nvPicPr>
        <p:blipFill rotWithShape="1">
          <a:blip r:embed="rId18"/>
          <a:srcRect t="32887" r="94956" b="19494"/>
          <a:stretch/>
        </p:blipFill>
        <p:spPr>
          <a:xfrm>
            <a:off x="4062743" y="24512011"/>
            <a:ext cx="1243831" cy="1304859"/>
          </a:xfrm>
          <a:prstGeom prst="rect">
            <a:avLst/>
          </a:prstGeom>
        </p:spPr>
      </p:pic>
      <p:pic>
        <p:nvPicPr>
          <p:cNvPr id="108" name="Imagem 107"/>
          <p:cNvPicPr>
            <a:picLocks noChangeAspect="1"/>
          </p:cNvPicPr>
          <p:nvPr/>
        </p:nvPicPr>
        <p:blipFill rotWithShape="1">
          <a:blip r:embed="rId18"/>
          <a:srcRect t="32887" r="94956" b="19494"/>
          <a:stretch/>
        </p:blipFill>
        <p:spPr>
          <a:xfrm>
            <a:off x="6196721" y="24568359"/>
            <a:ext cx="1243831" cy="1304859"/>
          </a:xfrm>
          <a:prstGeom prst="rect">
            <a:avLst/>
          </a:prstGeom>
        </p:spPr>
      </p:pic>
      <p:pic>
        <p:nvPicPr>
          <p:cNvPr id="109" name="Imagem 108"/>
          <p:cNvPicPr>
            <a:picLocks noChangeAspect="1"/>
          </p:cNvPicPr>
          <p:nvPr/>
        </p:nvPicPr>
        <p:blipFill rotWithShape="1">
          <a:blip r:embed="rId18"/>
          <a:srcRect t="32887" r="94956" b="19494"/>
          <a:stretch/>
        </p:blipFill>
        <p:spPr>
          <a:xfrm>
            <a:off x="7701835" y="24532494"/>
            <a:ext cx="1243831" cy="1304859"/>
          </a:xfrm>
          <a:prstGeom prst="rect">
            <a:avLst/>
          </a:prstGeom>
        </p:spPr>
      </p:pic>
      <p:pic>
        <p:nvPicPr>
          <p:cNvPr id="110" name="Imagem 109"/>
          <p:cNvPicPr>
            <a:picLocks noChangeAspect="1"/>
          </p:cNvPicPr>
          <p:nvPr/>
        </p:nvPicPr>
        <p:blipFill rotWithShape="1">
          <a:blip r:embed="rId18"/>
          <a:srcRect t="32887" r="94956" b="19494"/>
          <a:stretch/>
        </p:blipFill>
        <p:spPr>
          <a:xfrm>
            <a:off x="9959960" y="24532494"/>
            <a:ext cx="1243831" cy="1304859"/>
          </a:xfrm>
          <a:prstGeom prst="rect">
            <a:avLst/>
          </a:prstGeom>
        </p:spPr>
      </p:pic>
      <p:pic>
        <p:nvPicPr>
          <p:cNvPr id="111" name="Imagem 110"/>
          <p:cNvPicPr>
            <a:picLocks noChangeAspect="1"/>
          </p:cNvPicPr>
          <p:nvPr/>
        </p:nvPicPr>
        <p:blipFill rotWithShape="1">
          <a:blip r:embed="rId18"/>
          <a:srcRect t="32887" r="94956" b="19494"/>
          <a:stretch/>
        </p:blipFill>
        <p:spPr>
          <a:xfrm>
            <a:off x="-870574" y="24304400"/>
            <a:ext cx="12626210" cy="274152"/>
          </a:xfrm>
          <a:prstGeom prst="rect">
            <a:avLst/>
          </a:prstGeom>
        </p:spPr>
      </p:pic>
      <p:pic>
        <p:nvPicPr>
          <p:cNvPr id="112" name="Imagem 111"/>
          <p:cNvPicPr>
            <a:picLocks noChangeAspect="1"/>
          </p:cNvPicPr>
          <p:nvPr/>
        </p:nvPicPr>
        <p:blipFill rotWithShape="1">
          <a:blip r:embed="rId15"/>
          <a:srcRect l="90503" t="40593" r="1319" b="54627"/>
          <a:stretch/>
        </p:blipFill>
        <p:spPr>
          <a:xfrm>
            <a:off x="11059416" y="20191603"/>
            <a:ext cx="1080663" cy="34965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2"/>
          <a:srcRect l="62178" t="23178" r="1531" b="30064"/>
          <a:stretch/>
        </p:blipFill>
        <p:spPr>
          <a:xfrm>
            <a:off x="7440552" y="-18821931"/>
            <a:ext cx="4751448" cy="325091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3"/>
          <a:srcRect l="10287" t="43602" r="46677" b="30605"/>
          <a:stretch/>
        </p:blipFill>
        <p:spPr>
          <a:xfrm>
            <a:off x="720169" y="-14317123"/>
            <a:ext cx="5635825" cy="201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46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2"/>
          <a:srcRect t="9871" r="1363" b="19494"/>
          <a:stretch/>
        </p:blipFill>
        <p:spPr>
          <a:xfrm>
            <a:off x="-1861004" y="-9162647"/>
            <a:ext cx="12833804" cy="5167085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3"/>
          <a:srcRect l="16911" t="12501" r="79135" b="84114"/>
          <a:stretch/>
        </p:blipFill>
        <p:spPr>
          <a:xfrm>
            <a:off x="-765007" y="-8993167"/>
            <a:ext cx="1073149" cy="415120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0405" y="-9076120"/>
            <a:ext cx="1283943" cy="581025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5"/>
          <a:srcRect t="9474" r="1363" b="5407"/>
          <a:stretch/>
        </p:blipFill>
        <p:spPr>
          <a:xfrm>
            <a:off x="-1861004" y="-3995562"/>
            <a:ext cx="12833804" cy="6226630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 rotWithShape="1">
          <a:blip r:embed="rId6"/>
          <a:srcRect t="9580" r="1391" b="81615"/>
          <a:stretch/>
        </p:blipFill>
        <p:spPr>
          <a:xfrm>
            <a:off x="-1861004" y="-3995562"/>
            <a:ext cx="12833804" cy="667552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 rotWithShape="1">
          <a:blip r:embed="rId7"/>
          <a:srcRect l="18072" t="12037" r="75898" b="83202"/>
          <a:stretch/>
        </p:blipFill>
        <p:spPr>
          <a:xfrm>
            <a:off x="-746778" y="-3835958"/>
            <a:ext cx="1160316" cy="348343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778" y="-3952299"/>
            <a:ext cx="1283943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182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19</Words>
  <Application>Microsoft Office PowerPoint</Application>
  <PresentationFormat>Widescreen</PresentationFormat>
  <Paragraphs>11</Paragraphs>
  <Slides>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NATHALIA ORNELAS NASCIMENTO</dc:creator>
  <cp:lastModifiedBy>NATHALIA ORNELAS NASCIMENTO</cp:lastModifiedBy>
  <cp:revision>20</cp:revision>
  <dcterms:created xsi:type="dcterms:W3CDTF">2019-08-09T22:13:51Z</dcterms:created>
  <dcterms:modified xsi:type="dcterms:W3CDTF">2019-09-05T21:43:02Z</dcterms:modified>
</cp:coreProperties>
</file>